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6588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379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785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586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432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7676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9827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7514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7741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3490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042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1333-2900-4B6E-B8BF-F5B66FF91BBF}" type="datetimeFigureOut">
              <a:rPr lang="en-IN" smtClean="0"/>
              <a:pPr/>
              <a:t>14-09-2017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E388-3738-4386-A4D9-D955B1C657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64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2502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748631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xmlns="" val="351304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983581"/>
            <a:ext cx="5638800" cy="3759200"/>
          </a:xfrm>
        </p:spPr>
      </p:pic>
    </p:spTree>
    <p:extLst>
      <p:ext uri="{BB962C8B-B14F-4D97-AF65-F5344CB8AC3E}">
        <p14:creationId xmlns:p14="http://schemas.microsoft.com/office/powerpoint/2010/main" xmlns="" val="157823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748631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xmlns="" val="25098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544" y="1600200"/>
            <a:ext cx="5772911" cy="4525963"/>
          </a:xfrm>
        </p:spPr>
      </p:pic>
    </p:spTree>
    <p:extLst>
      <p:ext uri="{BB962C8B-B14F-4D97-AF65-F5344CB8AC3E}">
        <p14:creationId xmlns:p14="http://schemas.microsoft.com/office/powerpoint/2010/main" xmlns="" val="392988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100" y="2148681"/>
            <a:ext cx="6273800" cy="3429000"/>
          </a:xfrm>
        </p:spPr>
      </p:pic>
    </p:spTree>
    <p:extLst>
      <p:ext uri="{BB962C8B-B14F-4D97-AF65-F5344CB8AC3E}">
        <p14:creationId xmlns:p14="http://schemas.microsoft.com/office/powerpoint/2010/main" xmlns="" val="287968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742281"/>
            <a:ext cx="6350000" cy="4241800"/>
          </a:xfrm>
        </p:spPr>
      </p:pic>
    </p:spTree>
    <p:extLst>
      <p:ext uri="{BB962C8B-B14F-4D97-AF65-F5344CB8AC3E}">
        <p14:creationId xmlns:p14="http://schemas.microsoft.com/office/powerpoint/2010/main" xmlns="" val="19119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970" y="1600200"/>
            <a:ext cx="6286059" cy="4525963"/>
          </a:xfrm>
        </p:spPr>
      </p:pic>
    </p:spTree>
    <p:extLst>
      <p:ext uri="{BB962C8B-B14F-4D97-AF65-F5344CB8AC3E}">
        <p14:creationId xmlns:p14="http://schemas.microsoft.com/office/powerpoint/2010/main" xmlns="" val="32409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748631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xmlns="" val="104710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748631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xmlns="" val="425298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730" y="1600200"/>
            <a:ext cx="4984540" cy="4525963"/>
          </a:xfrm>
        </p:spPr>
      </p:pic>
    </p:spTree>
    <p:extLst>
      <p:ext uri="{BB962C8B-B14F-4D97-AF65-F5344CB8AC3E}">
        <p14:creationId xmlns:p14="http://schemas.microsoft.com/office/powerpoint/2010/main" xmlns="" val="140822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49" y="1600200"/>
            <a:ext cx="5184502" cy="4525963"/>
          </a:xfrm>
        </p:spPr>
      </p:pic>
    </p:spTree>
    <p:extLst>
      <p:ext uri="{BB962C8B-B14F-4D97-AF65-F5344CB8AC3E}">
        <p14:creationId xmlns:p14="http://schemas.microsoft.com/office/powerpoint/2010/main" xmlns="" val="1505655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9684" y="1600200"/>
            <a:ext cx="4804631" cy="4525963"/>
          </a:xfrm>
        </p:spPr>
      </p:pic>
    </p:spTree>
    <p:extLst>
      <p:ext uri="{BB962C8B-B14F-4D97-AF65-F5344CB8AC3E}">
        <p14:creationId xmlns:p14="http://schemas.microsoft.com/office/powerpoint/2010/main" xmlns="" val="3673694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4934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9807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12805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993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723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677" y="1600200"/>
            <a:ext cx="6268646" cy="4525963"/>
          </a:xfrm>
        </p:spPr>
      </p:pic>
    </p:spTree>
    <p:extLst>
      <p:ext uri="{BB962C8B-B14F-4D97-AF65-F5344CB8AC3E}">
        <p14:creationId xmlns:p14="http://schemas.microsoft.com/office/powerpoint/2010/main" xmlns="" val="297477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748631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xmlns="" val="377889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748631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xmlns="" val="313339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748631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xmlns="" val="405803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748631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xmlns="" val="119329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748631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xmlns="" val="78815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951831"/>
            <a:ext cx="6350000" cy="3822700"/>
          </a:xfrm>
        </p:spPr>
      </p:pic>
    </p:spTree>
    <p:extLst>
      <p:ext uri="{BB962C8B-B14F-4D97-AF65-F5344CB8AC3E}">
        <p14:creationId xmlns:p14="http://schemas.microsoft.com/office/powerpoint/2010/main" xmlns="" val="362635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Artful Home</dc:creator>
  <cp:lastModifiedBy>artful home</cp:lastModifiedBy>
  <cp:revision>5</cp:revision>
  <dcterms:created xsi:type="dcterms:W3CDTF">2017-03-19T07:46:40Z</dcterms:created>
  <dcterms:modified xsi:type="dcterms:W3CDTF">2017-09-14T08:53:02Z</dcterms:modified>
</cp:coreProperties>
</file>